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70" d="100"/>
          <a:sy n="70" d="100"/>
        </p:scale>
        <p:origin x="90" y="8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</a:t>
            </a:r>
            <a:r>
              <a:rPr lang="en-US" sz="3200" b="1" spc="0">
                <a:solidFill>
                  <a:srgbClr val="FFFF00"/>
                </a:solidFill>
              </a:rPr>
              <a:t>from multiple tables or files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23296</TotalTime>
  <Words>1547</Words>
  <Application>Microsoft Office PowerPoint</Application>
  <PresentationFormat>Widescreen</PresentationFormat>
  <Paragraphs>208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78</cp:revision>
  <dcterms:created xsi:type="dcterms:W3CDTF">2023-12-11T01:29:04Z</dcterms:created>
  <dcterms:modified xsi:type="dcterms:W3CDTF">2024-09-28T07:41:43Z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